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35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207" autoAdjust="0"/>
    <p:restoredTop sz="54233" autoAdjust="0"/>
  </p:normalViewPr>
  <p:slideViewPr>
    <p:cSldViewPr snapToGrid="0">
      <p:cViewPr>
        <p:scale>
          <a:sx n="76" d="100"/>
          <a:sy n="76" d="100"/>
        </p:scale>
        <p:origin x="-874" y="-96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8EA9D34-EA02-4D00-A42F-B8522DE3EC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E251EA6-4909-4061-AC87-3F8A02E10276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210F876-4C7A-4899-A76D-D87EF76BF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9417B-B109-4BE2-A345-F0A90A1B3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387FC-80F5-4BB5-AFD2-B81A7A600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A38C3-51A9-47A1-A75D-41524C6C6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C1C3D8-2E6F-44A7-BDD8-CFE5D3148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39AC8B-ACC6-4676-B7DB-06BF1A350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D7385E-AA6A-4718-A194-4898E3DB8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E9D1BC-8E4A-4FD7-BCE5-8ED0F8526F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4EB05-2E62-435C-9FA2-CDAD4FFA66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37A9FD-772D-4319-A181-522EC3D64A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" name="Right Triangle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9B2E3CC-FAA4-4FCE-BB9E-F7D16EB44E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04DDE6FB-F046-45D1-B015-7BAC6E223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8" r:id="rId1"/>
    <p:sldLayoutId id="2147484334" r:id="rId2"/>
    <p:sldLayoutId id="2147484339" r:id="rId3"/>
    <p:sldLayoutId id="2147484340" r:id="rId4"/>
    <p:sldLayoutId id="2147484341" r:id="rId5"/>
    <p:sldLayoutId id="2147484342" r:id="rId6"/>
    <p:sldLayoutId id="2147484335" r:id="rId7"/>
    <p:sldLayoutId id="2147484343" r:id="rId8"/>
    <p:sldLayoutId id="2147484344" r:id="rId9"/>
    <p:sldLayoutId id="2147484336" r:id="rId10"/>
    <p:sldLayoutId id="2147484337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9" name="Group 43"/>
          <p:cNvGraphicFramePr>
            <a:graphicFrameLocks noGrp="1"/>
          </p:cNvGraphicFramePr>
          <p:nvPr/>
        </p:nvGraphicFramePr>
        <p:xfrm>
          <a:off x="127000" y="122238"/>
          <a:ext cx="8902700" cy="946150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4904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January - September 2015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Location Country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</a:t>
                      </a:r>
                      <a:r>
                        <a:rPr kumimoji="0" lang="en-GB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(example: Slip-Trip, Fall from Height, Vehicle , Laceration, Chemical Exposure)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256" name="Group 40"/>
          <p:cNvGraphicFramePr>
            <a:graphicFrameLocks noGrp="1"/>
          </p:cNvGraphicFramePr>
          <p:nvPr/>
        </p:nvGraphicFramePr>
        <p:xfrm>
          <a:off x="123825" y="1157288"/>
          <a:ext cx="8907463" cy="4856195"/>
        </p:xfrm>
        <a:graphic>
          <a:graphicData uri="http://schemas.openxmlformats.org/drawingml/2006/table">
            <a:tbl>
              <a:tblPr/>
              <a:tblGrid>
                <a:gridCol w="4448175"/>
                <a:gridCol w="663575"/>
                <a:gridCol w="3795713"/>
              </a:tblGrid>
              <a:tr h="3127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Summary: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89992" marB="899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446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During handling activities with the forklift truck in external areas, to pick up a phone set from the forklift truck, 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 operator moved within range of a moving forklift truck,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that hit him at a foot, causing him – apparently – no harm but a hypovolemic situation at the foot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89992" marB="89992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7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3355">
                <a:tc rowSpan="2"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it-IT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Moving</a:t>
                      </a:r>
                      <a:r>
                        <a:rPr kumimoji="0"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area</a:t>
                      </a:r>
                      <a:r>
                        <a:rPr kumimoji="0" lang="it-IT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the </a:t>
                      </a:r>
                      <a:r>
                        <a:rPr kumimoji="0" lang="it-IT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forklift</a:t>
                      </a:r>
                      <a:r>
                        <a:rPr kumimoji="0" lang="it-IT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invaded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89992" marB="89992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Evaluate how to review safety procedure during handling operations;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Issue a dedicated procedure for handling with the use of forklift truck;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Ad-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personam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meeting with the injured man;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Ad hoc meeting with every department </a:t>
                      </a:r>
                    </a:p>
                  </a:txBody>
                  <a:tcPr marL="90000" marR="90000" marT="89992" marB="899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244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924425" y="5888038"/>
            <a:ext cx="395605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9030</TotalTime>
  <Words>136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Lucida Sans Unicode</vt:lpstr>
      <vt:lpstr>Wingdings 3</vt:lpstr>
      <vt:lpstr>Verdana</vt:lpstr>
      <vt:lpstr>Wingdings 2</vt:lpstr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509</cp:revision>
  <cp:lastPrinted>2003-11-04T16:53:27Z</cp:lastPrinted>
  <dcterms:created xsi:type="dcterms:W3CDTF">2004-01-23T18:06:09Z</dcterms:created>
  <dcterms:modified xsi:type="dcterms:W3CDTF">2015-10-13T12:18:38Z</dcterms:modified>
</cp:coreProperties>
</file>